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Semi Bold"/>
      <p:regular r:id="rId17"/>
    </p:embeddedFont>
    <p:embeddedFont>
      <p:font typeface="DM Sans Semi Bold"/>
      <p:regular r:id="rId18"/>
    </p:embeddedFont>
    <p:embeddedFont>
      <p:font typeface="DM Sans Semi Bold"/>
      <p:regular r:id="rId19"/>
    </p:embeddedFont>
    <p:embeddedFont>
      <p:font typeface="DM Sans Semi Bold"/>
      <p:regular r:id="rId20"/>
    </p:embeddedFont>
    <p:embeddedFont>
      <p:font typeface="Inter Medium"/>
      <p:regular r:id="rId21"/>
    </p:embeddedFont>
    <p:embeddedFont>
      <p:font typeface="Inter Medium"/>
      <p:regular r:id="rId22"/>
    </p:embeddedFont>
    <p:embeddedFont>
      <p:font typeface="Inter Medium"/>
      <p:regular r:id="rId23"/>
    </p:embeddedFont>
    <p:embeddedFont>
      <p:font typeface="Inter Medium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image" Target="../media/image-8-6.png"/><Relationship Id="rId7" Type="http://schemas.openxmlformats.org/officeDocument/2006/relationships/image" Target="../media/image-8-7.sv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slideLayout" Target="../slideLayouts/slideLayout9.xml"/><Relationship Id="rId11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256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Mastering Terraform: Infrastructure as Code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02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Unlock the power of automated infrastructure management.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5833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This presentation will guide cloud engineers and DevOps practitioners through the fundamentals of Terraform, highlighting its capabilities and best practices for modern cloud environments.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7235" y="1026081"/>
            <a:ext cx="13049726" cy="658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Advanced Concepts: Modules &amp; State Management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7235" y="2173129"/>
            <a:ext cx="2632948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Terraform Modules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7235" y="2697599"/>
            <a:ext cx="6321028" cy="1299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Modules are self-contained Terraform configurations that can be reused across different projects. They encapsulate infrastructure components, promoting modularity and organization.</a:t>
            </a:r>
            <a:endParaRPr lang="en-US" sz="1650" dirty="0"/>
          </a:p>
        </p:txBody>
      </p:sp>
      <p:sp>
        <p:nvSpPr>
          <p:cNvPr id="5" name="Shape 3"/>
          <p:cNvSpPr/>
          <p:nvPr/>
        </p:nvSpPr>
        <p:spPr>
          <a:xfrm>
            <a:off x="737235" y="4217313"/>
            <a:ext cx="6321028" cy="1940362"/>
          </a:xfrm>
          <a:prstGeom prst="roundRect">
            <a:avLst>
              <a:gd name="adj" fmla="val 1628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726758" y="4217313"/>
            <a:ext cx="6341983" cy="1940362"/>
          </a:xfrm>
          <a:prstGeom prst="roundRect">
            <a:avLst>
              <a:gd name="adj" fmla="val 1628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937379" y="4375190"/>
            <a:ext cx="5920740" cy="162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modules/</a:t>
            </a:r>
            <a:endParaRPr lang="en-US" sz="16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└── ec2/</a:t>
            </a:r>
            <a:endParaRPr lang="en-US" sz="16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├── main.tf</a:t>
            </a:r>
            <a:endParaRPr lang="en-US" sz="16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├── variables.tf</a:t>
            </a:r>
            <a:endParaRPr lang="en-US" sz="1650" dirty="0"/>
          </a:p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└── outputs.tf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37235" y="6263977"/>
            <a:ext cx="6321028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This structure allows you to define a standardized EC2 instance configuration once and reuse it many times.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79757" y="2173129"/>
            <a:ext cx="3530322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State File (</a:t>
            </a:r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terraform.tfstate</a:t>
            </a:r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)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7579757" y="2720459"/>
            <a:ext cx="6321028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 state file records the mapping between your configuration and the real-world infrastructure. It's crucial for Terraform to understand what exists and how to modify it.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579757" y="3871198"/>
            <a:ext cx="6321028" cy="1949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Remote State: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For team collaboration and production environments, storing the state file remotely (e.g., AWS S3 + DynamoDB) is essential for locking and consistency.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terraform fmt &amp; validate: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Use 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fmt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to automatically format your code and 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terraform validate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to check for syntax and configuration errors before applying.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856" y="589240"/>
            <a:ext cx="5356741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What is Terraform?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9856" y="3354110"/>
            <a:ext cx="8351996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Terraform is an open-source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Infrastructure as Code (IaC)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tool developed by </a:t>
            </a:r>
            <a:pPr algn="l" indent="0" marL="0">
              <a:lnSpc>
                <a:spcPts val="2600"/>
              </a:lnSpc>
              <a:buNone/>
            </a:pPr>
            <a:r>
              <a:rPr lang="en-US" sz="16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HashiCorp</a:t>
            </a:r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 It allows you to define and provision data center infrastructure using a high-level configuration language, abstracting away complex API calls and manual processes.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49856" y="4869775"/>
            <a:ext cx="8351996" cy="10000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Defines infrastructure using configuration files.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Manages resources across multiple cloud providers and on-prem solutions.</a:t>
            </a:r>
            <a:endParaRPr lang="en-US" sz="1650" dirty="0"/>
          </a:p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Facilitates collaboration and version control for infrastructure.</a:t>
            </a:r>
            <a:endParaRPr lang="en-US" sz="16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2156" y="1789986"/>
            <a:ext cx="4255889" cy="56745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05865" y="509468"/>
            <a:ext cx="6053376" cy="553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 Brief History and Evolution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1160" y="1339215"/>
            <a:ext cx="11307842" cy="546889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691184" y="4867860"/>
            <a:ext cx="2749142" cy="343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Agentless Design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2691184" y="5309250"/>
            <a:ext cx="4190914" cy="244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 agents required for provisioning</a:t>
            </a:r>
            <a:endParaRPr lang="en-US" sz="10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3062" y="4867860"/>
            <a:ext cx="223941" cy="22394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691184" y="3536054"/>
            <a:ext cx="2749142" cy="343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Multi-cloud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2691184" y="3977444"/>
            <a:ext cx="4190914" cy="244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Support for multiple providers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3062" y="3536054"/>
            <a:ext cx="223941" cy="22394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691184" y="2204248"/>
            <a:ext cx="2749142" cy="343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2014 Release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2691184" y="2645638"/>
            <a:ext cx="4190914" cy="244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10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Initial open-source launch</a:t>
            </a:r>
            <a:endParaRPr lang="en-US" sz="10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13062" y="2204248"/>
            <a:ext cx="223941" cy="22394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205865" y="6963608"/>
            <a:ext cx="12218551" cy="756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Terraform was first released in </a:t>
            </a:r>
            <a:pPr algn="l"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2014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quickly gaining traction for its innovative approach to infrastructure provisioning. From its inception, it was designed with </a:t>
            </a:r>
            <a:pPr algn="l"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multi-cloud support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in mind, allowing engineers to manage diverse environments with a single tool. Its </a:t>
            </a:r>
            <a:pPr algn="l"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agentless architecture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simplified deployment and reduced overhead, making it a preferred choice for many organizations.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5493"/>
            <a:ext cx="127105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Terraform vs. Configuration Management Tools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79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Understanding the distinction between IaC and configuration management is crucial.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21104"/>
            <a:ext cx="6244709" cy="3054906"/>
          </a:xfrm>
          <a:prstGeom prst="roundRect">
            <a:avLst>
              <a:gd name="adj" fmla="val 111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128724"/>
            <a:ext cx="6228755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9057" y="3272433"/>
            <a:ext cx="1618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Terraform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108841" y="3272433"/>
            <a:ext cx="1614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Declarative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184815" y="3272433"/>
            <a:ext cx="1618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Infrastructure Provisioning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4141946"/>
            <a:ext cx="6228755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9057" y="4285655"/>
            <a:ext cx="1618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Ansible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3108841" y="4285655"/>
            <a:ext cx="1614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Imperative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184815" y="4285655"/>
            <a:ext cx="1618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Configuration Management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5155168"/>
            <a:ext cx="6228755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9057" y="5298877"/>
            <a:ext cx="1618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Chef/Puppet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3108841" y="5298877"/>
            <a:ext cx="1614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Declarative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184815" y="5298877"/>
            <a:ext cx="1618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Configuration Management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9683" y="3121104"/>
            <a:ext cx="35316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Declarative vs. Imperative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9683" y="3702248"/>
            <a:ext cx="5904548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Imperative: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Focuses on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how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to achieve a desired state (e.g., "install Apache, then start it").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Declarative: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Focuses on </a:t>
            </a:r>
            <a:pPr algn="l" indent="0" marL="0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what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the desired state should be (e.g., "Apache should be installed and running").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9683" y="5720945"/>
            <a:ext cx="590454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Terraform adopts a declarative approach, which is often preferred for infrastructure as it simplifies state management and ensures idempotency.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599521" y="3121104"/>
            <a:ext cx="30480" cy="3767733"/>
          </a:xfrm>
          <a:prstGeom prst="rect">
            <a:avLst/>
          </a:prstGeom>
          <a:solidFill>
            <a:srgbClr val="1C9770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330" y="872133"/>
            <a:ext cx="6086594" cy="656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Why Choose Terraform?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330" y="1820585"/>
            <a:ext cx="525185" cy="5251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03759" y="1820585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Cloud-Agnostic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1503759" y="2265521"/>
            <a:ext cx="6904911" cy="647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Works with major cloud providers (AWS, Azure, GCP) and many other services, offering unparalleled flexibility.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330" y="3302079"/>
            <a:ext cx="525185" cy="5251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03759" y="3302079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State Management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1503759" y="3747016"/>
            <a:ext cx="6904911" cy="647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Maintains a state file to track the current infrastructure, ensuring accurate updates and preventing configuration drift.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5330" y="4783574"/>
            <a:ext cx="525185" cy="5251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03759" y="4783574"/>
            <a:ext cx="2626162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Dependency Graph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503759" y="5228511"/>
            <a:ext cx="6904911" cy="647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Automatically understands and manages resource dependencies, provisioning resources in the correct order.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330" y="6265069"/>
            <a:ext cx="525185" cy="5251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03759" y="6265069"/>
            <a:ext cx="3193733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Immutable Infrastructure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1503759" y="6710005"/>
            <a:ext cx="6904911" cy="647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Promotes building new infrastructure rather than modifying existing, leading to more stable and predictable environments.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1602"/>
            <a:ext cx="68966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Benefits of Terraform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54010"/>
            <a:ext cx="4196358" cy="3665815"/>
          </a:xfrm>
          <a:prstGeom prst="roundRect">
            <a:avLst>
              <a:gd name="adj" fmla="val 928"/>
            </a:avLst>
          </a:prstGeom>
          <a:solidFill>
            <a:srgbClr val="F2EEEE"/>
          </a:solidFill>
          <a:ln/>
        </p:spPr>
      </p:sp>
      <p:sp>
        <p:nvSpPr>
          <p:cNvPr id="4" name="Shape 2"/>
          <p:cNvSpPr/>
          <p:nvPr/>
        </p:nvSpPr>
        <p:spPr>
          <a:xfrm>
            <a:off x="1020604" y="278082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C9770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07770" y="2967871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688080"/>
            <a:ext cx="37427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Version-Controlled Infrastructure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532828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Treat your infrastructure definitions like code, enabling versioning, collaboration, and rollbacks.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554010"/>
            <a:ext cx="4196358" cy="3665815"/>
          </a:xfrm>
          <a:prstGeom prst="roundRect">
            <a:avLst>
              <a:gd name="adj" fmla="val 928"/>
            </a:avLst>
          </a:prstGeom>
          <a:solidFill>
            <a:srgbClr val="F2EEEE"/>
          </a:solidFill>
          <a:ln/>
        </p:spPr>
      </p:sp>
      <p:sp>
        <p:nvSpPr>
          <p:cNvPr id="9" name="Shape 6"/>
          <p:cNvSpPr/>
          <p:nvPr/>
        </p:nvSpPr>
        <p:spPr>
          <a:xfrm>
            <a:off x="5443776" y="278082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C9770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0942" y="2967871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3776" y="36880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Reusable Modules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43776" y="4178498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Encapsulate common infrastructure patterns into reusable modules, promoting consistency and accelerating development.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554010"/>
            <a:ext cx="4196358" cy="3665815"/>
          </a:xfrm>
          <a:prstGeom prst="roundRect">
            <a:avLst>
              <a:gd name="adj" fmla="val 928"/>
            </a:avLst>
          </a:prstGeom>
          <a:solidFill>
            <a:srgbClr val="F2EEEE"/>
          </a:solidFill>
          <a:ln/>
        </p:spPr>
      </p:sp>
      <p:sp>
        <p:nvSpPr>
          <p:cNvPr id="14" name="Shape 10"/>
          <p:cNvSpPr/>
          <p:nvPr/>
        </p:nvSpPr>
        <p:spPr>
          <a:xfrm>
            <a:off x="9866948" y="278082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C9770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4114" y="2967871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66948" y="3688080"/>
            <a:ext cx="36747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Automation &amp; Consistency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66948" y="4178498"/>
            <a:ext cx="37427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Automate infrastructure provisioning, reducing manual errors and ensuring consistent deployments across environments.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4749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These benefits collectively lead to faster deployments, improved reliability, and reduced operational costs.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3493" y="1854875"/>
            <a:ext cx="8025408" cy="497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Getting Started: Installation &amp; Verification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043493" y="2620208"/>
            <a:ext cx="3820716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To begin using Terraform, you'll need to install the Terraform CLI binary on your local machine. HashiCorp provides detailed installation guides for various operating systems.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043493" y="3612594"/>
            <a:ext cx="3820716" cy="1198245"/>
          </a:xfrm>
          <a:prstGeom prst="roundRect">
            <a:avLst>
              <a:gd name="adj" fmla="val 1993"/>
            </a:avLst>
          </a:prstGeom>
          <a:solidFill>
            <a:srgbClr val="BEF3E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561" y="3832265"/>
            <a:ext cx="198953" cy="1590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60582" y="3764042"/>
            <a:ext cx="3144560" cy="8667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Always download Terraform from the official HashiCorp website to ensure authenticity and access the latest features and security updates.</a:t>
            </a:r>
            <a:endParaRPr lang="en-US" sz="1250" dirty="0"/>
          </a:p>
        </p:txBody>
      </p:sp>
      <p:sp>
        <p:nvSpPr>
          <p:cNvPr id="8" name="Text 4"/>
          <p:cNvSpPr/>
          <p:nvPr/>
        </p:nvSpPr>
        <p:spPr>
          <a:xfrm>
            <a:off x="10260211" y="2631400"/>
            <a:ext cx="2387560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Installation Steps: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0260211" y="3041452"/>
            <a:ext cx="3820716" cy="1083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Font typeface="+mj-lt"/>
              <a:buAutoNum type="arabicPeriod" startAt="1"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Download the appropriate package for your OS from hashicorp.com/downloads/terraform</a:t>
            </a:r>
            <a:endParaRPr lang="en-US" sz="1250" dirty="0"/>
          </a:p>
          <a:p>
            <a:pPr algn="l" marL="342900" indent="-342900">
              <a:lnSpc>
                <a:spcPts val="1700"/>
              </a:lnSpc>
              <a:buSzPct val="100000"/>
              <a:buFont typeface="+mj-lt"/>
              <a:buAutoNum type="arabicPeriod" startAt="2"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Unzip the package and move the Terraform executable to a directory in your system's PATH (e.g., </a:t>
            </a:r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/usr/local/bin</a:t>
            </a:r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).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10260211" y="4236654"/>
            <a:ext cx="2387560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Verify Installation: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10260211" y="4646706"/>
            <a:ext cx="3820716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Open your terminal or command prompt and run:</a:t>
            </a:r>
            <a:endParaRPr lang="en-US" sz="1250" dirty="0"/>
          </a:p>
        </p:txBody>
      </p:sp>
      <p:sp>
        <p:nvSpPr>
          <p:cNvPr id="12" name="Shape 8"/>
          <p:cNvSpPr/>
          <p:nvPr/>
        </p:nvSpPr>
        <p:spPr>
          <a:xfrm>
            <a:off x="10260211" y="4989010"/>
            <a:ext cx="3820716" cy="455295"/>
          </a:xfrm>
          <a:prstGeom prst="roundRect">
            <a:avLst>
              <a:gd name="adj" fmla="val 5244"/>
            </a:avLst>
          </a:prstGeom>
          <a:solidFill>
            <a:srgbClr val="F2F2F2"/>
          </a:solidFill>
          <a:ln/>
        </p:spPr>
      </p:sp>
      <p:sp>
        <p:nvSpPr>
          <p:cNvPr id="13" name="Shape 9"/>
          <p:cNvSpPr/>
          <p:nvPr/>
        </p:nvSpPr>
        <p:spPr>
          <a:xfrm>
            <a:off x="10252353" y="4989010"/>
            <a:ext cx="3836432" cy="455295"/>
          </a:xfrm>
          <a:prstGeom prst="roundRect">
            <a:avLst>
              <a:gd name="adj" fmla="val 5244"/>
            </a:avLst>
          </a:prstGeom>
          <a:solidFill>
            <a:srgbClr val="F2F2F2"/>
          </a:solidFill>
          <a:ln/>
        </p:spPr>
      </p:sp>
      <p:sp>
        <p:nvSpPr>
          <p:cNvPr id="14" name="Text 10"/>
          <p:cNvSpPr/>
          <p:nvPr/>
        </p:nvSpPr>
        <p:spPr>
          <a:xfrm>
            <a:off x="10411420" y="5108311"/>
            <a:ext cx="3518297" cy="216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464646"/>
                </a:solidFill>
                <a:highlight>
                  <a:srgbClr val="F2F2F2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terraform version</a:t>
            </a:r>
            <a:endParaRPr lang="en-US" sz="1250" dirty="0"/>
          </a:p>
        </p:txBody>
      </p:sp>
      <p:sp>
        <p:nvSpPr>
          <p:cNvPr id="15" name="Text 11"/>
          <p:cNvSpPr/>
          <p:nvPr/>
        </p:nvSpPr>
        <p:spPr>
          <a:xfrm>
            <a:off x="10260211" y="5569916"/>
            <a:ext cx="3820716" cy="6500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This command should output the installed Terraform version, confirming a successful installation.</a:t>
            </a:r>
            <a:endParaRPr lang="en-US" sz="12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44191" y="497800"/>
            <a:ext cx="7192685" cy="558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The Terraform Workflow Lifecycle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6267" y="1338858"/>
            <a:ext cx="9597747" cy="439257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15095" y="2435566"/>
            <a:ext cx="617091" cy="6170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865305" y="4688332"/>
            <a:ext cx="1801906" cy="347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Destroy</a:t>
            </a:r>
            <a:endParaRPr lang="en-US" sz="1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55964" y="2436722"/>
            <a:ext cx="617092" cy="61709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94411" y="4688332"/>
            <a:ext cx="1801904" cy="347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Apply</a:t>
            </a:r>
            <a:endParaRPr lang="en-US" sz="13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97411" y="2436722"/>
            <a:ext cx="617091" cy="61709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335858" y="4688332"/>
            <a:ext cx="1801905" cy="347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Plan</a:t>
            </a:r>
            <a:endParaRPr lang="en-US" sz="13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6517" y="2436722"/>
            <a:ext cx="617091" cy="617091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3027939" y="4688332"/>
            <a:ext cx="1801905" cy="347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Initialize</a:t>
            </a:r>
            <a:endParaRPr lang="en-US" sz="1350" dirty="0"/>
          </a:p>
        </p:txBody>
      </p:sp>
      <p:sp>
        <p:nvSpPr>
          <p:cNvPr id="12" name="Text 5"/>
          <p:cNvSpPr/>
          <p:nvPr/>
        </p:nvSpPr>
        <p:spPr>
          <a:xfrm>
            <a:off x="1144191" y="5890022"/>
            <a:ext cx="12342019" cy="255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Terraform follows a clear and consistent workflow for managing infrastructure:</a:t>
            </a:r>
            <a:endParaRPr lang="en-US" sz="1400" dirty="0"/>
          </a:p>
        </p:txBody>
      </p:sp>
      <p:sp>
        <p:nvSpPr>
          <p:cNvPr id="13" name="Text 6"/>
          <p:cNvSpPr/>
          <p:nvPr/>
        </p:nvSpPr>
        <p:spPr>
          <a:xfrm>
            <a:off x="1144191" y="6304478"/>
            <a:ext cx="12342019" cy="1279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terraform init: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Initializes a working directory containing Terraform configuration files. It downloads necessary providers and modules.</a:t>
            </a:r>
            <a:endParaRPr lang="en-US" sz="1400" dirty="0"/>
          </a:p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terraform plan: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Generates an execution plan, showing what actions Terraform will take to achieve the desired state. This is a critical step for review.</a:t>
            </a:r>
            <a:endParaRPr lang="en-US" sz="1400" dirty="0"/>
          </a:p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terraform apply: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Executes the actions proposed in the plan, provisioning or updating your infrastructure.</a:t>
            </a:r>
            <a:endParaRPr lang="en-US" sz="1400" dirty="0"/>
          </a:p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4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terraform destroy:</a:t>
            </a:r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Tears down all resources managed by the current Terraform configuration. Use with caution!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45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30511" y="3191947"/>
            <a:ext cx="12169259" cy="1102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Core Components: Providers, Resources, Variables &amp; Outputs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1230511" y="4636651"/>
            <a:ext cx="220456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Providers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230511" y="5049322"/>
            <a:ext cx="5869424" cy="7674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Terraform relies on </a:t>
            </a:r>
            <a:pPr algn="l"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providers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to interact with various cloud services (e.g., 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aws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azurerm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64646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google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) and other APIs. Providers abstract the complexity of interacting with these services.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230511" y="5953839"/>
            <a:ext cx="220456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Resources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230511" y="6366510"/>
            <a:ext cx="5869424" cy="7522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Resources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are the fundamental building blocks of your infrastructure (e.g., virtual machines, databases, networks). Each resource block describes one or more infrastructure objects.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537847" y="4636651"/>
            <a:ext cx="220456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Variables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37847" y="5049322"/>
            <a:ext cx="5869424" cy="7522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Variables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allow you to parameterize your configurations, making them reusable and dynamic. They provide a way to input values into your Terraform code.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537847" y="5938599"/>
            <a:ext cx="2204561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Outputs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537847" y="6351270"/>
            <a:ext cx="5869424" cy="7522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Outputs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expose specific values from your infrastructure, such as IP addresses or connection strings, making them accessible to other Terraform configurations or external tools.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2026-02-03T10:05:19Z</dcterms:created>
  <dcterms:modified xsi:type="dcterms:W3CDTF">2026-02-03T10:05:19Z</dcterms:modified>
</cp:coreProperties>
</file>